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sldIdLst>
    <p:sldId id="257" r:id="rId2"/>
    <p:sldId id="260" r:id="rId3"/>
    <p:sldId id="258" r:id="rId4"/>
    <p:sldId id="265" r:id="rId5"/>
    <p:sldId id="271" r:id="rId6"/>
    <p:sldId id="272" r:id="rId7"/>
    <p:sldId id="269" r:id="rId8"/>
    <p:sldId id="282" r:id="rId9"/>
    <p:sldId id="277" r:id="rId10"/>
    <p:sldId id="266" r:id="rId11"/>
    <p:sldId id="274" r:id="rId12"/>
    <p:sldId id="275" r:id="rId13"/>
    <p:sldId id="288" r:id="rId14"/>
    <p:sldId id="280" r:id="rId15"/>
    <p:sldId id="279" r:id="rId16"/>
    <p:sldId id="278" r:id="rId17"/>
    <p:sldId id="281" r:id="rId18"/>
    <p:sldId id="289" r:id="rId19"/>
    <p:sldId id="287" r:id="rId20"/>
    <p:sldId id="286" r:id="rId21"/>
    <p:sldId id="285" r:id="rId22"/>
    <p:sldId id="292" r:id="rId23"/>
    <p:sldId id="284" r:id="rId24"/>
    <p:sldId id="290" r:id="rId25"/>
    <p:sldId id="291" r:id="rId26"/>
    <p:sldId id="262" r:id="rId27"/>
    <p:sldId id="273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C625-D054-4D12-BDE8-5D438BA2A76E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7C51-1406-4E66-B01B-F14F05869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9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17C51-1406-4E66-B01B-F14F058690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1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17C51-1406-4E66-B01B-F14F058690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9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17C51-1406-4E66-B01B-F14F058690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1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5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6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5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61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9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9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3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0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0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6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타원 25">
            <a:extLst>
              <a:ext uri="{FF2B5EF4-FFF2-40B4-BE49-F238E27FC236}">
                <a16:creationId xmlns:a16="http://schemas.microsoft.com/office/drawing/2014/main" id="{C9ECC7E7-7BC5-4F1C-B1A7-15EADC9667C2}"/>
              </a:ext>
            </a:extLst>
          </p:cNvPr>
          <p:cNvSpPr/>
          <p:nvPr/>
        </p:nvSpPr>
        <p:spPr>
          <a:xfrm rot="10800000" flipV="1">
            <a:off x="5212360" y="1613946"/>
            <a:ext cx="1902815" cy="1902815"/>
          </a:xfrm>
          <a:prstGeom prst="ellipse">
            <a:avLst/>
          </a:prstGeom>
          <a:noFill/>
          <a:ln w="3810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9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5400" dirty="0" smtClean="0">
                <a:solidFill>
                  <a:srgbClr val="F3929D"/>
                </a:solidFill>
                <a:cs typeface="맑은 고딕" panose="02010803020104030203" pitchFamily="2" charset="-79"/>
              </a:rPr>
              <a:t>2</a:t>
            </a:r>
            <a:r>
              <a:rPr lang="ko-KR" altLang="en-US" sz="5400" dirty="0" smtClean="0">
                <a:solidFill>
                  <a:srgbClr val="F3929D"/>
                </a:solidFill>
                <a:cs typeface="맑은 고딕" panose="02010803020104030203" pitchFamily="2" charset="-79"/>
              </a:rPr>
              <a:t>조</a:t>
            </a:r>
            <a:endParaRPr lang="en-US" altLang="ko-KR" sz="2000" dirty="0" smtClean="0">
              <a:solidFill>
                <a:srgbClr val="F3929D"/>
              </a:solidFill>
              <a:cs typeface="맑은 고딕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2842" y="3899669"/>
            <a:ext cx="528184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 smtClean="0">
                <a:solidFill>
                  <a:prstClr val="white"/>
                </a:solidFill>
              </a:rPr>
              <a:t>Hell</a:t>
            </a:r>
            <a:r>
              <a:rPr lang="en-US" altLang="ko-KR" sz="1200" b="1" i="1" kern="0" dirty="0" smtClean="0">
                <a:solidFill>
                  <a:prstClr val="white"/>
                </a:solidFill>
              </a:rPr>
              <a:t>ow</a:t>
            </a:r>
            <a:r>
              <a:rPr lang="en-US" altLang="ko-KR" sz="3600" b="1" i="1" kern="0" dirty="0" smtClean="0">
                <a:solidFill>
                  <a:prstClr val="white"/>
                </a:solidFill>
              </a:rPr>
              <a:t> Talk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b="1" i="1" kern="0" dirty="0" err="1" smtClean="0">
                <a:solidFill>
                  <a:prstClr val="white"/>
                </a:solidFill>
              </a:rPr>
              <a:t>양종문</a:t>
            </a:r>
            <a:r>
              <a:rPr lang="en-US" altLang="ko-KR" b="1" i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i="1" kern="0" dirty="0" err="1" smtClean="0">
                <a:solidFill>
                  <a:prstClr val="white"/>
                </a:solidFill>
              </a:rPr>
              <a:t>남제현</a:t>
            </a:r>
            <a:r>
              <a:rPr lang="en-US" altLang="ko-KR" b="1" i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i="1" kern="0" dirty="0" err="1" smtClean="0">
                <a:solidFill>
                  <a:prstClr val="white"/>
                </a:solidFill>
              </a:rPr>
              <a:t>이채웅</a:t>
            </a:r>
            <a:r>
              <a:rPr lang="en-US" altLang="ko-KR" b="1" i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i="1" kern="0" dirty="0" smtClean="0">
                <a:solidFill>
                  <a:prstClr val="white"/>
                </a:solidFill>
              </a:rPr>
              <a:t>이주현</a:t>
            </a:r>
            <a:r>
              <a:rPr lang="en-US" altLang="ko-KR" b="1" i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i="1" kern="0" dirty="0" smtClean="0">
                <a:solidFill>
                  <a:prstClr val="white"/>
                </a:solidFill>
              </a:rPr>
              <a:t>김혜리</a:t>
            </a:r>
            <a:r>
              <a:rPr lang="en-US" altLang="ko-KR" b="1" i="1" kern="0" dirty="0" smtClean="0">
                <a:solidFill>
                  <a:prstClr val="white"/>
                </a:solidFill>
              </a:rPr>
              <a:t>,</a:t>
            </a:r>
            <a:r>
              <a:rPr lang="ko-KR" altLang="en-US" b="1" i="1" kern="0" dirty="0" smtClean="0">
                <a:solidFill>
                  <a:prstClr val="white"/>
                </a:solidFill>
              </a:rPr>
              <a:t> 서지영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프로젝트 구성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85" y="955964"/>
            <a:ext cx="2581635" cy="5726186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1845426" y="1404851"/>
            <a:ext cx="1825602" cy="207818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>
            <a:off x="1845426" y="3568930"/>
            <a:ext cx="1825602" cy="2125287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16160" y="1982277"/>
            <a:ext cx="1973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02909" y="3107265"/>
            <a:ext cx="1085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DB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864" y="1882904"/>
            <a:ext cx="3340343" cy="3254353"/>
          </a:xfrm>
          <a:prstGeom prst="rect">
            <a:avLst/>
          </a:prstGeom>
        </p:spPr>
      </p:pic>
      <p:sp>
        <p:nvSpPr>
          <p:cNvPr id="27" name="오른쪽 중괄호 26"/>
          <p:cNvSpPr/>
          <p:nvPr/>
        </p:nvSpPr>
        <p:spPr>
          <a:xfrm rot="10800000">
            <a:off x="7201594" y="2518748"/>
            <a:ext cx="1659773" cy="2078182"/>
          </a:xfrm>
          <a:prstGeom prst="rightBrace">
            <a:avLst>
              <a:gd name="adj1" fmla="val 8333"/>
              <a:gd name="adj2" fmla="val 49600"/>
            </a:avLst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117665" y="4322308"/>
            <a:ext cx="21563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Server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5205984" y="3107265"/>
            <a:ext cx="585216" cy="11233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6543097" y="4683958"/>
            <a:ext cx="585216" cy="11233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5400000">
            <a:off x="5570165" y="4485925"/>
            <a:ext cx="585216" cy="3069226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0800000">
            <a:off x="4083617" y="3053092"/>
            <a:ext cx="585216" cy="112335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3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7" y="1001374"/>
            <a:ext cx="6996530" cy="551574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400" b="1" i="1" kern="0" dirty="0" smtClean="0">
                <a:solidFill>
                  <a:srgbClr val="E7E6E6">
                    <a:lumMod val="25000"/>
                  </a:srgbClr>
                </a:solidFill>
              </a:rPr>
              <a:t>ObjectInOut </a:t>
            </a: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객체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26970" y="134527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err="1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생성자</a:t>
            </a:r>
            <a:endParaRPr lang="en-US" altLang="ko-KR" sz="5400" b="0" cap="none" spc="0" dirty="0" smtClean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7" y="2436318"/>
            <a:ext cx="3743847" cy="25340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2277" y="1001374"/>
            <a:ext cx="22413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2816" y="5246716"/>
            <a:ext cx="238078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3200" dirty="0" err="1" smtClean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생성자</a:t>
            </a:r>
            <a:r>
              <a:rPr lang="ko-KR" altLang="en-US" sz="3200" dirty="0" smtClean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구별</a:t>
            </a:r>
            <a:endParaRPr lang="en-US" altLang="ko-KR" sz="3200" dirty="0" smtClean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ko-KR" altLang="en-US" sz="3200" b="0" cap="none" spc="0" dirty="0" smtClean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프로토콜</a:t>
            </a:r>
            <a:endParaRPr lang="en-US" altLang="ko-KR" sz="3200" b="0" cap="none" spc="0" dirty="0" smtClean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37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클라이언트 로그인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7" y="1134923"/>
            <a:ext cx="11383964" cy="513469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55531" y="2532993"/>
            <a:ext cx="10087829" cy="624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44" y="1831066"/>
            <a:ext cx="9915762" cy="374067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서버 로그인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20069" y="2971904"/>
            <a:ext cx="5453628" cy="9173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서버 로그인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09" y="1460262"/>
            <a:ext cx="9187423" cy="4594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12371" y="1646348"/>
            <a:ext cx="5681610" cy="624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0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400" b="1" i="1" kern="0" dirty="0" smtClean="0">
                <a:solidFill>
                  <a:srgbClr val="E7E6E6">
                    <a:lumMod val="25000"/>
                  </a:srgbClr>
                </a:solidFill>
              </a:rPr>
              <a:t>DB </a:t>
            </a: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조회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01" y="1198484"/>
            <a:ext cx="8847247" cy="52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서버 로그인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09" y="1460262"/>
            <a:ext cx="9187423" cy="4594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85522" y="1890188"/>
            <a:ext cx="8706861" cy="3901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52935" y="3523702"/>
            <a:ext cx="8217529" cy="10726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클라이언트 로그인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7" y="1134923"/>
            <a:ext cx="11383964" cy="51346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06763" y="3077532"/>
            <a:ext cx="10087829" cy="2811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400" b="1" i="1" kern="0" dirty="0" smtClean="0">
                <a:solidFill>
                  <a:srgbClr val="E7E6E6">
                    <a:lumMod val="25000"/>
                  </a:srgbClr>
                </a:solidFill>
              </a:rPr>
              <a:t>Map </a:t>
            </a:r>
            <a:r>
              <a:rPr lang="ko-KR" altLang="en-US" sz="2400" b="1" i="1" kern="0" dirty="0" err="1" smtClean="0">
                <a:solidFill>
                  <a:srgbClr val="E7E6E6">
                    <a:lumMod val="25000"/>
                  </a:srgbClr>
                </a:solidFill>
              </a:rPr>
              <a:t>방만들기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8" y="1200662"/>
            <a:ext cx="10946273" cy="13474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94" y="3304154"/>
            <a:ext cx="9125274" cy="22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400" b="1" i="1" kern="0" dirty="0" smtClean="0">
                <a:solidFill>
                  <a:srgbClr val="E7E6E6">
                    <a:lumMod val="25000"/>
                  </a:srgbClr>
                </a:solidFill>
              </a:rPr>
              <a:t>Map </a:t>
            </a: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방 입장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79" y="2378643"/>
            <a:ext cx="9010239" cy="22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목차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자유형: 도형 13">
            <a:extLst>
              <a:ext uri="{FF2B5EF4-FFF2-40B4-BE49-F238E27FC236}">
                <a16:creationId xmlns:a16="http://schemas.microsoft.com/office/drawing/2014/main" id="{1A9A5C93-0731-499E-8737-3BC48EDD5BDE}"/>
              </a:ext>
            </a:extLst>
          </p:cNvPr>
          <p:cNvSpPr/>
          <p:nvPr/>
        </p:nvSpPr>
        <p:spPr>
          <a:xfrm>
            <a:off x="774041" y="1393793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: 도형 20">
            <a:extLst>
              <a:ext uri="{FF2B5EF4-FFF2-40B4-BE49-F238E27FC236}">
                <a16:creationId xmlns:a16="http://schemas.microsoft.com/office/drawing/2014/main" id="{09DADAF7-8D72-414B-85B3-5828DFD4BE01}"/>
              </a:ext>
            </a:extLst>
          </p:cNvPr>
          <p:cNvSpPr/>
          <p:nvPr/>
        </p:nvSpPr>
        <p:spPr>
          <a:xfrm>
            <a:off x="3837807" y="1393792"/>
            <a:ext cx="4292453" cy="2657662"/>
          </a:xfrm>
          <a:custGeom>
            <a:avLst/>
            <a:gdLst>
              <a:gd name="connsiteX0" fmla="*/ 0 w 3692175"/>
              <a:gd name="connsiteY0" fmla="*/ 0 h 2286001"/>
              <a:gd name="connsiteX1" fmla="*/ 1677006 w 3692175"/>
              <a:gd name="connsiteY1" fmla="*/ 0 h 2286001"/>
              <a:gd name="connsiteX2" fmla="*/ 1880460 w 3692175"/>
              <a:gd name="connsiteY2" fmla="*/ 203454 h 2286001"/>
              <a:gd name="connsiteX3" fmla="*/ 1880460 w 3692175"/>
              <a:gd name="connsiteY3" fmla="*/ 1859714 h 2286001"/>
              <a:gd name="connsiteX4" fmla="*/ 1879260 w 3692175"/>
              <a:gd name="connsiteY4" fmla="*/ 1859714 h 2286001"/>
              <a:gd name="connsiteX5" fmla="*/ 1879260 w 3692175"/>
              <a:gd name="connsiteY5" fmla="*/ 1889078 h 2286001"/>
              <a:gd name="connsiteX6" fmla="*/ 1880178 w 3692175"/>
              <a:gd name="connsiteY6" fmla="*/ 1889078 h 2286001"/>
              <a:gd name="connsiteX7" fmla="*/ 1880178 w 3692175"/>
              <a:gd name="connsiteY7" fmla="*/ 2062381 h 2286001"/>
              <a:gd name="connsiteX8" fmla="*/ 2056080 w 3692175"/>
              <a:gd name="connsiteY8" fmla="*/ 2238283 h 2286001"/>
              <a:gd name="connsiteX9" fmla="*/ 3692175 w 3692175"/>
              <a:gd name="connsiteY9" fmla="*/ 2238283 h 2286001"/>
              <a:gd name="connsiteX10" fmla="*/ 3692175 w 3692175"/>
              <a:gd name="connsiteY10" fmla="*/ 2286001 h 2286001"/>
              <a:gd name="connsiteX11" fmla="*/ 2035915 w 3692175"/>
              <a:gd name="connsiteY11" fmla="*/ 2286001 h 2286001"/>
              <a:gd name="connsiteX12" fmla="*/ 1832461 w 3692175"/>
              <a:gd name="connsiteY12" fmla="*/ 2082547 h 2286001"/>
              <a:gd name="connsiteX13" fmla="*/ 1832461 w 3692175"/>
              <a:gd name="connsiteY13" fmla="*/ 1933252 h 2286001"/>
              <a:gd name="connsiteX14" fmla="*/ 1832460 w 3692175"/>
              <a:gd name="connsiteY14" fmla="*/ 1933252 h 2286001"/>
              <a:gd name="connsiteX15" fmla="*/ 1832460 w 3692175"/>
              <a:gd name="connsiteY15" fmla="*/ 1594852 h 2286001"/>
              <a:gd name="connsiteX16" fmla="*/ 1832742 w 3692175"/>
              <a:gd name="connsiteY16" fmla="*/ 1594852 h 2286001"/>
              <a:gd name="connsiteX17" fmla="*/ 1832742 w 3692175"/>
              <a:gd name="connsiteY17" fmla="*/ 223619 h 2286001"/>
              <a:gd name="connsiteX18" fmla="*/ 1656840 w 3692175"/>
              <a:gd name="connsiteY18" fmla="*/ 47717 h 2286001"/>
              <a:gd name="connsiteX19" fmla="*/ 0 w 3692175"/>
              <a:gd name="connsiteY19" fmla="*/ 47717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2175" h="2286001">
                <a:moveTo>
                  <a:pt x="0" y="0"/>
                </a:moveTo>
                <a:lnTo>
                  <a:pt x="1677006" y="0"/>
                </a:lnTo>
                <a:cubicBezTo>
                  <a:pt x="1789371" y="0"/>
                  <a:pt x="1880460" y="91089"/>
                  <a:pt x="1880460" y="203454"/>
                </a:cubicBezTo>
                <a:lnTo>
                  <a:pt x="1880460" y="1859714"/>
                </a:lnTo>
                <a:lnTo>
                  <a:pt x="1879260" y="1859714"/>
                </a:lnTo>
                <a:lnTo>
                  <a:pt x="1879260" y="1889078"/>
                </a:lnTo>
                <a:lnTo>
                  <a:pt x="1880178" y="1889078"/>
                </a:lnTo>
                <a:lnTo>
                  <a:pt x="1880178" y="2062381"/>
                </a:lnTo>
                <a:cubicBezTo>
                  <a:pt x="1880178" y="2159529"/>
                  <a:pt x="1958932" y="2238283"/>
                  <a:pt x="2056080" y="2238283"/>
                </a:cubicBezTo>
                <a:lnTo>
                  <a:pt x="3692175" y="2238283"/>
                </a:lnTo>
                <a:lnTo>
                  <a:pt x="3692175" y="2286001"/>
                </a:lnTo>
                <a:lnTo>
                  <a:pt x="2035915" y="2286001"/>
                </a:lnTo>
                <a:cubicBezTo>
                  <a:pt x="1923550" y="2286001"/>
                  <a:pt x="1832461" y="2194912"/>
                  <a:pt x="1832461" y="2082547"/>
                </a:cubicBezTo>
                <a:lnTo>
                  <a:pt x="1832461" y="1933252"/>
                </a:lnTo>
                <a:lnTo>
                  <a:pt x="1832460" y="1933252"/>
                </a:lnTo>
                <a:lnTo>
                  <a:pt x="1832460" y="1594852"/>
                </a:lnTo>
                <a:lnTo>
                  <a:pt x="1832742" y="1594852"/>
                </a:lnTo>
                <a:lnTo>
                  <a:pt x="1832742" y="223619"/>
                </a:lnTo>
                <a:cubicBezTo>
                  <a:pt x="1832742" y="126471"/>
                  <a:pt x="1753988" y="47717"/>
                  <a:pt x="1656840" y="47717"/>
                </a:cubicBezTo>
                <a:lnTo>
                  <a:pt x="0" y="477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: 도형 21">
            <a:extLst>
              <a:ext uri="{FF2B5EF4-FFF2-40B4-BE49-F238E27FC236}">
                <a16:creationId xmlns:a16="http://schemas.microsoft.com/office/drawing/2014/main" id="{EA687439-77FA-4EDD-8908-49E4AE42E12D}"/>
              </a:ext>
            </a:extLst>
          </p:cNvPr>
          <p:cNvSpPr/>
          <p:nvPr/>
        </p:nvSpPr>
        <p:spPr>
          <a:xfrm rot="10800000">
            <a:off x="6606483" y="1393791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rgbClr val="F39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7621B-531F-400C-8E6C-66F27D86137B}"/>
              </a:ext>
            </a:extLst>
          </p:cNvPr>
          <p:cNvSpPr/>
          <p:nvPr/>
        </p:nvSpPr>
        <p:spPr>
          <a:xfrm>
            <a:off x="1099042" y="2173531"/>
            <a:ext cx="1998906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프로젝트 소개</a:t>
            </a:r>
            <a:endParaRPr lang="en-US" altLang="ko-KR" sz="2000" b="1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A0BBE2-B0EC-423F-B15F-FB0E2BCA7B2C}"/>
              </a:ext>
            </a:extLst>
          </p:cNvPr>
          <p:cNvSpPr/>
          <p:nvPr/>
        </p:nvSpPr>
        <p:spPr>
          <a:xfrm>
            <a:off x="3727030" y="2173531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프로젝트 도구</a:t>
            </a:r>
            <a:endParaRPr lang="en-US" altLang="ko-KR" sz="2000" b="1" dirty="0" smtClean="0">
              <a:solidFill>
                <a:prstClr val="white"/>
              </a:solidFill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43FABEF-79B6-4B18-93E2-AE54170F068A}"/>
              </a:ext>
            </a:extLst>
          </p:cNvPr>
          <p:cNvSpPr>
            <a:spLocks/>
          </p:cNvSpPr>
          <p:nvPr/>
        </p:nvSpPr>
        <p:spPr bwMode="auto">
          <a:xfrm>
            <a:off x="7233254" y="1695391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자유형 23">
            <a:extLst>
              <a:ext uri="{FF2B5EF4-FFF2-40B4-BE49-F238E27FC236}">
                <a16:creationId xmlns:a16="http://schemas.microsoft.com/office/drawing/2014/main" id="{895615B4-378A-42DB-A61F-61DDC9D29345}"/>
              </a:ext>
            </a:extLst>
          </p:cNvPr>
          <p:cNvSpPr>
            <a:spLocks/>
          </p:cNvSpPr>
          <p:nvPr/>
        </p:nvSpPr>
        <p:spPr bwMode="auto">
          <a:xfrm>
            <a:off x="4584024" y="1758074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3C78B64-A243-4158-9A2F-D59D10AE96B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1954547" y="1752184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FB05A1-98DF-47F6-A9D3-13407EBE768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9966233" y="1689945"/>
            <a:ext cx="275431" cy="33815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835459-1C2E-4164-BA55-E29E3DC87DE1}"/>
              </a:ext>
            </a:extLst>
          </p:cNvPr>
          <p:cNvSpPr/>
          <p:nvPr/>
        </p:nvSpPr>
        <p:spPr>
          <a:xfrm>
            <a:off x="2838269" y="3927146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FA9A98-5006-4889-8053-AC0E6771D088}"/>
              </a:ext>
            </a:extLst>
          </p:cNvPr>
          <p:cNvSpPr/>
          <p:nvPr/>
        </p:nvSpPr>
        <p:spPr>
          <a:xfrm>
            <a:off x="3727030" y="1340005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BF5106E-03F3-43BB-B28D-A17AB88480E0}"/>
              </a:ext>
            </a:extLst>
          </p:cNvPr>
          <p:cNvSpPr/>
          <p:nvPr/>
        </p:nvSpPr>
        <p:spPr>
          <a:xfrm>
            <a:off x="5428450" y="3927146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522896A-F8FF-4CC1-BB49-FA2636D4DDCB}"/>
              </a:ext>
            </a:extLst>
          </p:cNvPr>
          <p:cNvSpPr/>
          <p:nvPr/>
        </p:nvSpPr>
        <p:spPr>
          <a:xfrm>
            <a:off x="8129807" y="3934263"/>
            <a:ext cx="178096" cy="178096"/>
          </a:xfrm>
          <a:prstGeom prst="ellipse">
            <a:avLst/>
          </a:prstGeom>
          <a:solidFill>
            <a:srgbClr val="2A2B40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CA5F6B-D215-4487-8AD6-E6E9F04B2EB2}"/>
              </a:ext>
            </a:extLst>
          </p:cNvPr>
          <p:cNvSpPr/>
          <p:nvPr/>
        </p:nvSpPr>
        <p:spPr>
          <a:xfrm>
            <a:off x="6448856" y="1340005"/>
            <a:ext cx="178096" cy="178096"/>
          </a:xfrm>
          <a:prstGeom prst="ellipse">
            <a:avLst/>
          </a:prstGeom>
          <a:solidFill>
            <a:srgbClr val="F3929D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1CE7DB-BC01-49A5-97B0-7F5AE427EDBE}"/>
              </a:ext>
            </a:extLst>
          </p:cNvPr>
          <p:cNvSpPr/>
          <p:nvPr/>
        </p:nvSpPr>
        <p:spPr>
          <a:xfrm>
            <a:off x="9050121" y="1352637"/>
            <a:ext cx="178096" cy="178096"/>
          </a:xfrm>
          <a:prstGeom prst="ellipse">
            <a:avLst/>
          </a:prstGeom>
          <a:solidFill>
            <a:srgbClr val="F3929D"/>
          </a:solidFill>
          <a:ln w="101600">
            <a:solidFill>
              <a:schemeClr val="bg1"/>
            </a:solidFill>
          </a:ln>
          <a:effectLst>
            <a:outerShdw sx="144000" sy="144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469B36-FF02-4E10-8130-8EC0B3CECCD9}"/>
              </a:ext>
            </a:extLst>
          </p:cNvPr>
          <p:cNvSpPr/>
          <p:nvPr/>
        </p:nvSpPr>
        <p:spPr>
          <a:xfrm>
            <a:off x="6394417" y="2173531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프로젝트 설명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D08762-187F-40A1-8A8B-EC571BC7044B}"/>
              </a:ext>
            </a:extLst>
          </p:cNvPr>
          <p:cNvSpPr/>
          <p:nvPr/>
        </p:nvSpPr>
        <p:spPr>
          <a:xfrm>
            <a:off x="9124004" y="2173531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조원 인터뷰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A0BBE2-B0EC-423F-B15F-FB0E2BCA7B2C}"/>
              </a:ext>
            </a:extLst>
          </p:cNvPr>
          <p:cNvSpPr/>
          <p:nvPr/>
        </p:nvSpPr>
        <p:spPr>
          <a:xfrm>
            <a:off x="9104495" y="5309275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white"/>
                </a:solidFill>
              </a:rPr>
              <a:t>Q &amp; A</a:t>
            </a:r>
          </a:p>
        </p:txBody>
      </p:sp>
      <p:sp>
        <p:nvSpPr>
          <p:cNvPr id="27" name="자유형: 도형 21">
            <a:extLst>
              <a:ext uri="{FF2B5EF4-FFF2-40B4-BE49-F238E27FC236}">
                <a16:creationId xmlns:a16="http://schemas.microsoft.com/office/drawing/2014/main" id="{EA687439-77FA-4EDD-8908-49E4AE42E12D}"/>
              </a:ext>
            </a:extLst>
          </p:cNvPr>
          <p:cNvSpPr/>
          <p:nvPr/>
        </p:nvSpPr>
        <p:spPr>
          <a:xfrm rot="5400000">
            <a:off x="7721985" y="5884326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rgbClr val="F39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400" b="1" i="1" kern="0" dirty="0" smtClean="0">
                <a:solidFill>
                  <a:srgbClr val="E7E6E6">
                    <a:lumMod val="25000"/>
                  </a:srgbClr>
                </a:solidFill>
              </a:rPr>
              <a:t>Map </a:t>
            </a: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모두에게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67" y="1861218"/>
            <a:ext cx="8465476" cy="34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en-US" altLang="ko-KR" sz="2400" b="1" i="1" kern="0" dirty="0" smtClean="0">
                <a:solidFill>
                  <a:srgbClr val="E7E6E6">
                    <a:lumMod val="25000"/>
                  </a:srgbClr>
                </a:solidFill>
              </a:rPr>
              <a:t>Map </a:t>
            </a: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귓속말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30" y="974800"/>
            <a:ext cx="8311785" cy="55291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85148" y="1304543"/>
            <a:ext cx="45488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/w </a:t>
            </a:r>
            <a:r>
              <a:rPr lang="ko-KR" alt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닉네임 텍스트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6217919" y="1054327"/>
            <a:ext cx="426721" cy="5004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7912606" y="1008746"/>
            <a:ext cx="426721" cy="5004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방 리스트 출력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27" y="1255292"/>
            <a:ext cx="7776901" cy="4962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95999" y="2308967"/>
            <a:ext cx="30989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JList </a:t>
            </a:r>
            <a:r>
              <a:rPr lang="ko-KR" altLang="en-US" sz="28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 넣는 </a:t>
            </a:r>
            <a:r>
              <a:rPr lang="ko-KR" altLang="en-US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방법</a:t>
            </a:r>
            <a:endParaRPr lang="en-US" altLang="ko-K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706368" y="2950464"/>
            <a:ext cx="5413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아래쪽 화살표 5"/>
          <p:cNvSpPr/>
          <p:nvPr/>
        </p:nvSpPr>
        <p:spPr>
          <a:xfrm>
            <a:off x="4389120" y="1975104"/>
            <a:ext cx="365760" cy="5852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3145537" y="1633728"/>
            <a:ext cx="365760" cy="5852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방 리스트 출력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0" y="1363811"/>
            <a:ext cx="7973568" cy="50881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7" y="1267968"/>
            <a:ext cx="7972439" cy="2276023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6925056" y="4974336"/>
            <a:ext cx="4084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414272" y="2145792"/>
            <a:ext cx="4974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프로필 이미지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3" y="974800"/>
            <a:ext cx="7973538" cy="2753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115" y="2936301"/>
            <a:ext cx="8106906" cy="366763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097280" y="2414016"/>
            <a:ext cx="5413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163297" y="5175504"/>
            <a:ext cx="21031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프로필 이미지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1499918"/>
            <a:ext cx="9573961" cy="436443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438400" y="3755136"/>
            <a:ext cx="2060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078736" y="5590032"/>
            <a:ext cx="3102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조원 인터뷰</a:t>
            </a:r>
            <a:endParaRPr lang="en-US" altLang="ko-KR" sz="2400" b="1" i="1" kern="0" dirty="0" smtClean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5FF0615-8143-4B04-BE01-667A3B4918BF}"/>
              </a:ext>
            </a:extLst>
          </p:cNvPr>
          <p:cNvSpPr/>
          <p:nvPr/>
        </p:nvSpPr>
        <p:spPr>
          <a:xfrm>
            <a:off x="3120216" y="1447508"/>
            <a:ext cx="1112293" cy="1112293"/>
          </a:xfrm>
          <a:prstGeom prst="ellipse">
            <a:avLst/>
          </a:prstGeom>
          <a:noFill/>
          <a:ln w="5334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600" b="1" dirty="0">
              <a:solidFill>
                <a:prstClr val="white"/>
              </a:solidFill>
              <a:cs typeface="맑은 고딕" panose="02010803020104030203" pitchFamily="2" charset="-79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A764167-4B95-48D8-B719-D23A708E758E}"/>
              </a:ext>
            </a:extLst>
          </p:cNvPr>
          <p:cNvSpPr/>
          <p:nvPr/>
        </p:nvSpPr>
        <p:spPr>
          <a:xfrm>
            <a:off x="7347938" y="974141"/>
            <a:ext cx="1946918" cy="1946918"/>
          </a:xfrm>
          <a:prstGeom prst="ellipse">
            <a:avLst/>
          </a:prstGeom>
          <a:noFill/>
          <a:ln w="5334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600" b="1" dirty="0">
              <a:solidFill>
                <a:prstClr val="white"/>
              </a:solidFill>
              <a:cs typeface="맑은 고딕" panose="02010803020104030203" pitchFamily="2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F0B452-C961-4DF3-A1AB-D0FF673E8DFC}"/>
              </a:ext>
            </a:extLst>
          </p:cNvPr>
          <p:cNvSpPr/>
          <p:nvPr/>
        </p:nvSpPr>
        <p:spPr>
          <a:xfrm>
            <a:off x="613835" y="2953392"/>
            <a:ext cx="1236466" cy="1236466"/>
          </a:xfrm>
          <a:prstGeom prst="ellipse">
            <a:avLst/>
          </a:prstGeom>
          <a:noFill/>
          <a:ln w="5334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600" b="1" dirty="0">
              <a:solidFill>
                <a:prstClr val="white"/>
              </a:solidFill>
              <a:cs typeface="맑은 고딕" panose="02010803020104030203" pitchFamily="2" charset="-79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71EB275-F664-4F56-8E1D-C64C9C223DF8}"/>
              </a:ext>
            </a:extLst>
          </p:cNvPr>
          <p:cNvSpPr/>
          <p:nvPr/>
        </p:nvSpPr>
        <p:spPr>
          <a:xfrm>
            <a:off x="10227320" y="4135247"/>
            <a:ext cx="1078864" cy="1078864"/>
          </a:xfrm>
          <a:prstGeom prst="ellipse">
            <a:avLst/>
          </a:prstGeom>
          <a:noFill/>
          <a:ln w="5334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600" b="1" dirty="0">
              <a:solidFill>
                <a:prstClr val="white"/>
              </a:solidFill>
              <a:cs typeface="맑은 고딕" panose="02010803020104030203" pitchFamily="2" charset="-79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F3EEBE5-8B71-44E5-A14D-555FBA9BD89E}"/>
              </a:ext>
            </a:extLst>
          </p:cNvPr>
          <p:cNvSpPr/>
          <p:nvPr/>
        </p:nvSpPr>
        <p:spPr>
          <a:xfrm>
            <a:off x="3052589" y="1388935"/>
            <a:ext cx="1256851" cy="1256851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E087F0-5A1D-438A-907D-781B76466C23}"/>
              </a:ext>
            </a:extLst>
          </p:cNvPr>
          <p:cNvSpPr/>
          <p:nvPr/>
        </p:nvSpPr>
        <p:spPr>
          <a:xfrm>
            <a:off x="10116363" y="4024290"/>
            <a:ext cx="1300779" cy="130077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40BF22-2F4F-49C4-8B56-8AB5CBBDD7B8}"/>
              </a:ext>
            </a:extLst>
          </p:cNvPr>
          <p:cNvSpPr/>
          <p:nvPr/>
        </p:nvSpPr>
        <p:spPr>
          <a:xfrm>
            <a:off x="7318949" y="918871"/>
            <a:ext cx="2004896" cy="21084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94979C7-CF78-4FD2-B79C-B8AC6D94BA84}"/>
              </a:ext>
            </a:extLst>
          </p:cNvPr>
          <p:cNvSpPr/>
          <p:nvPr/>
        </p:nvSpPr>
        <p:spPr>
          <a:xfrm>
            <a:off x="564952" y="2907639"/>
            <a:ext cx="1334233" cy="13342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72799D-633C-4FA3-8AE0-0179BE0520E1}"/>
              </a:ext>
            </a:extLst>
          </p:cNvPr>
          <p:cNvSpPr/>
          <p:nvPr/>
        </p:nvSpPr>
        <p:spPr>
          <a:xfrm>
            <a:off x="9250792" y="2749199"/>
            <a:ext cx="260421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남제현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</a:rPr>
              <a:t>424</a:t>
            </a:r>
            <a:r>
              <a:rPr lang="ko-KR" altLang="en-US" sz="1200" dirty="0">
                <a:solidFill>
                  <a:prstClr val="white"/>
                </a:solidFill>
              </a:rPr>
              <a:t>호에 창문이 </a:t>
            </a:r>
            <a:r>
              <a:rPr lang="ko-KR" altLang="en-US" sz="1200" dirty="0" smtClean="0">
                <a:solidFill>
                  <a:prstClr val="white"/>
                </a:solidFill>
              </a:rPr>
              <a:t>없는 것이 </a:t>
            </a:r>
            <a:r>
              <a:rPr lang="ko-KR" altLang="en-US" sz="1200" dirty="0">
                <a:solidFill>
                  <a:prstClr val="white"/>
                </a:solidFill>
              </a:rPr>
              <a:t>다행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129CBD-FC50-46CF-8DCE-F1ABC5574DDD}"/>
              </a:ext>
            </a:extLst>
          </p:cNvPr>
          <p:cNvSpPr/>
          <p:nvPr/>
        </p:nvSpPr>
        <p:spPr>
          <a:xfrm>
            <a:off x="9115713" y="5189784"/>
            <a:ext cx="260421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서지영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여긴 누구 난 어디</a:t>
            </a:r>
            <a:r>
              <a:rPr lang="en-US" altLang="ko-KR" sz="1200" dirty="0">
                <a:solidFill>
                  <a:prstClr val="white"/>
                </a:solidFill>
              </a:rPr>
              <a:t>..^^ </a:t>
            </a:r>
            <a:r>
              <a:rPr lang="ko-KR" altLang="en-US" sz="1200" dirty="0">
                <a:solidFill>
                  <a:prstClr val="white"/>
                </a:solidFill>
              </a:rPr>
              <a:t>다들 정말 고생하셨습니다</a:t>
            </a:r>
            <a:r>
              <a:rPr lang="en-US" altLang="ko-KR" sz="1200" dirty="0">
                <a:solidFill>
                  <a:prstClr val="white"/>
                </a:solidFill>
              </a:rPr>
              <a:t>!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B15807-B4A3-4E75-AE28-34E83828F408}"/>
              </a:ext>
            </a:extLst>
          </p:cNvPr>
          <p:cNvSpPr/>
          <p:nvPr/>
        </p:nvSpPr>
        <p:spPr>
          <a:xfrm>
            <a:off x="141003" y="1305808"/>
            <a:ext cx="260421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양종문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수명이 줄어드는 것 같습니다</a:t>
            </a:r>
            <a:r>
              <a:rPr lang="en-US" altLang="ko-KR" sz="1200" dirty="0" smtClean="0">
                <a:solidFill>
                  <a:prstClr val="white"/>
                </a:solidFill>
              </a:rPr>
              <a:t>..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449507-513F-459D-B848-83C6310065FD}"/>
              </a:ext>
            </a:extLst>
          </p:cNvPr>
          <p:cNvSpPr/>
          <p:nvPr/>
        </p:nvSpPr>
        <p:spPr>
          <a:xfrm>
            <a:off x="-17025" y="4554967"/>
            <a:ext cx="260421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이채웅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우리 </a:t>
            </a:r>
            <a:r>
              <a:rPr lang="ko-KR" altLang="en-US" sz="1200" dirty="0" smtClean="0">
                <a:solidFill>
                  <a:prstClr val="white"/>
                </a:solidFill>
              </a:rPr>
              <a:t>조원 분들 </a:t>
            </a:r>
            <a:r>
              <a:rPr lang="ko-KR" altLang="en-US" sz="1200" dirty="0">
                <a:solidFill>
                  <a:prstClr val="white"/>
                </a:solidFill>
              </a:rPr>
              <a:t>너무 마음씨 착하고 다들 좋으셔서 감동이었다</a:t>
            </a:r>
            <a:r>
              <a:rPr lang="en-US" altLang="ko-KR" sz="1200" dirty="0">
                <a:solidFill>
                  <a:prstClr val="white"/>
                </a:solidFill>
              </a:rPr>
              <a:t>. 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7C5B9B2F-6557-4BD8-9693-D3F5242807F2}"/>
              </a:ext>
            </a:extLst>
          </p:cNvPr>
          <p:cNvSpPr/>
          <p:nvPr/>
        </p:nvSpPr>
        <p:spPr>
          <a:xfrm>
            <a:off x="7098939" y="681896"/>
            <a:ext cx="2378459" cy="2431265"/>
          </a:xfrm>
          <a:prstGeom prst="arc">
            <a:avLst>
              <a:gd name="adj1" fmla="val 304036"/>
              <a:gd name="adj2" fmla="val 5286786"/>
            </a:avLst>
          </a:prstGeom>
          <a:noFill/>
          <a:ln w="47625" cap="rnd"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87C80467-053F-4BE6-B578-78A472FC072F}"/>
              </a:ext>
            </a:extLst>
          </p:cNvPr>
          <p:cNvSpPr/>
          <p:nvPr/>
        </p:nvSpPr>
        <p:spPr>
          <a:xfrm>
            <a:off x="2977284" y="1313122"/>
            <a:ext cx="1411927" cy="1411927"/>
          </a:xfrm>
          <a:prstGeom prst="arc">
            <a:avLst>
              <a:gd name="adj1" fmla="val 16317846"/>
              <a:gd name="adj2" fmla="val 21546748"/>
            </a:avLst>
          </a:prstGeom>
          <a:noFill/>
          <a:ln w="47625" cap="rnd"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137F0BF-81B0-4D27-8A28-2F3153F757B5}"/>
              </a:ext>
            </a:extLst>
          </p:cNvPr>
          <p:cNvSpPr/>
          <p:nvPr/>
        </p:nvSpPr>
        <p:spPr>
          <a:xfrm>
            <a:off x="10041244" y="3990936"/>
            <a:ext cx="1421168" cy="1421168"/>
          </a:xfrm>
          <a:prstGeom prst="arc">
            <a:avLst>
              <a:gd name="adj1" fmla="val 5454440"/>
              <a:gd name="adj2" fmla="val 10572957"/>
            </a:avLst>
          </a:prstGeom>
          <a:noFill/>
          <a:ln w="47625" cap="rnd"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원호 21">
            <a:extLst>
              <a:ext uri="{FF2B5EF4-FFF2-40B4-BE49-F238E27FC236}">
                <a16:creationId xmlns:a16="http://schemas.microsoft.com/office/drawing/2014/main" id="{23CA9E09-F04F-49BC-A0D7-C184EE9FA0F6}"/>
              </a:ext>
            </a:extLst>
          </p:cNvPr>
          <p:cNvSpPr/>
          <p:nvPr/>
        </p:nvSpPr>
        <p:spPr>
          <a:xfrm>
            <a:off x="451953" y="2761928"/>
            <a:ext cx="1729318" cy="1729318"/>
          </a:xfrm>
          <a:prstGeom prst="arc">
            <a:avLst>
              <a:gd name="adj1" fmla="val 10850714"/>
              <a:gd name="adj2" fmla="val 16195154"/>
            </a:avLst>
          </a:prstGeom>
          <a:noFill/>
          <a:ln w="47625" cap="rnd"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71EB275-F664-4F56-8E1D-C64C9C223DF8}"/>
              </a:ext>
            </a:extLst>
          </p:cNvPr>
          <p:cNvSpPr/>
          <p:nvPr/>
        </p:nvSpPr>
        <p:spPr>
          <a:xfrm>
            <a:off x="3135131" y="4630150"/>
            <a:ext cx="1120840" cy="1120840"/>
          </a:xfrm>
          <a:prstGeom prst="ellipse">
            <a:avLst/>
          </a:prstGeom>
          <a:noFill/>
          <a:ln w="5334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600" b="1" dirty="0">
              <a:solidFill>
                <a:prstClr val="white"/>
              </a:solidFill>
              <a:cs typeface="맑은 고딕" panose="02010803020104030203" pitchFamily="2" charset="-79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1E087F0-5A1D-438A-907D-781B76466C23}"/>
              </a:ext>
            </a:extLst>
          </p:cNvPr>
          <p:cNvSpPr/>
          <p:nvPr/>
        </p:nvSpPr>
        <p:spPr>
          <a:xfrm>
            <a:off x="3099196" y="4601729"/>
            <a:ext cx="1182724" cy="118272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75" name="원호 74">
            <a:extLst>
              <a:ext uri="{FF2B5EF4-FFF2-40B4-BE49-F238E27FC236}">
                <a16:creationId xmlns:a16="http://schemas.microsoft.com/office/drawing/2014/main" id="{C137F0BF-81B0-4D27-8A28-2F3153F757B5}"/>
              </a:ext>
            </a:extLst>
          </p:cNvPr>
          <p:cNvSpPr/>
          <p:nvPr/>
        </p:nvSpPr>
        <p:spPr>
          <a:xfrm>
            <a:off x="2977764" y="4622749"/>
            <a:ext cx="1273795" cy="1273795"/>
          </a:xfrm>
          <a:prstGeom prst="arc">
            <a:avLst>
              <a:gd name="adj1" fmla="val 5454440"/>
              <a:gd name="adj2" fmla="val 10572957"/>
            </a:avLst>
          </a:prstGeom>
          <a:noFill/>
          <a:ln w="47625" cap="rnd"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71EB275-F664-4F56-8E1D-C64C9C223DF8}"/>
              </a:ext>
            </a:extLst>
          </p:cNvPr>
          <p:cNvSpPr/>
          <p:nvPr/>
        </p:nvSpPr>
        <p:spPr>
          <a:xfrm>
            <a:off x="5427198" y="2889197"/>
            <a:ext cx="786119" cy="786119"/>
          </a:xfrm>
          <a:prstGeom prst="ellipse">
            <a:avLst/>
          </a:prstGeom>
          <a:noFill/>
          <a:ln w="533400">
            <a:gradFill flip="none" rotWithShape="1">
              <a:gsLst>
                <a:gs pos="35000">
                  <a:schemeClr val="bg1">
                    <a:alpha val="0"/>
                  </a:schemeClr>
                </a:gs>
                <a:gs pos="80000">
                  <a:schemeClr val="bg1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600" b="1" dirty="0">
              <a:solidFill>
                <a:prstClr val="white"/>
              </a:solidFill>
              <a:cs typeface="맑은 고딕" panose="02010803020104030203" pitchFamily="2" charset="-79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1E087F0-5A1D-438A-907D-781B76466C23}"/>
              </a:ext>
            </a:extLst>
          </p:cNvPr>
          <p:cNvSpPr/>
          <p:nvPr/>
        </p:nvSpPr>
        <p:spPr>
          <a:xfrm>
            <a:off x="5341464" y="2810295"/>
            <a:ext cx="965260" cy="9652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79" name="원호 78">
            <a:extLst>
              <a:ext uri="{FF2B5EF4-FFF2-40B4-BE49-F238E27FC236}">
                <a16:creationId xmlns:a16="http://schemas.microsoft.com/office/drawing/2014/main" id="{C137F0BF-81B0-4D27-8A28-2F3153F757B5}"/>
              </a:ext>
            </a:extLst>
          </p:cNvPr>
          <p:cNvSpPr/>
          <p:nvPr/>
        </p:nvSpPr>
        <p:spPr>
          <a:xfrm>
            <a:off x="5240526" y="2668494"/>
            <a:ext cx="1182091" cy="1182091"/>
          </a:xfrm>
          <a:prstGeom prst="arc">
            <a:avLst>
              <a:gd name="adj1" fmla="val 5454440"/>
              <a:gd name="adj2" fmla="val 10572957"/>
            </a:avLst>
          </a:prstGeom>
          <a:noFill/>
          <a:ln w="47625" cap="rnd"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A72799D-633C-4FA3-8AE0-0179BE0520E1}"/>
              </a:ext>
            </a:extLst>
          </p:cNvPr>
          <p:cNvSpPr/>
          <p:nvPr/>
        </p:nvSpPr>
        <p:spPr>
          <a:xfrm>
            <a:off x="4389211" y="5441249"/>
            <a:ext cx="260421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이주현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white"/>
                </a:solidFill>
                <a:latin typeface="+mj-lt"/>
              </a:rPr>
              <a:t>조원분들</a:t>
            </a:r>
            <a:r>
              <a:rPr lang="ko-KR" altLang="en-US" sz="1200" dirty="0">
                <a:solidFill>
                  <a:prstClr val="white"/>
                </a:solidFill>
                <a:latin typeface="+mj-lt"/>
              </a:rPr>
              <a:t> 수고하셨습니다 자바는 여전히 싫다</a:t>
            </a:r>
            <a:endParaRPr lang="ko-KR" altLang="en-US" sz="9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449507-513F-459D-B848-83C6310065FD}"/>
              </a:ext>
            </a:extLst>
          </p:cNvPr>
          <p:cNvSpPr/>
          <p:nvPr/>
        </p:nvSpPr>
        <p:spPr>
          <a:xfrm>
            <a:off x="4708929" y="3524576"/>
            <a:ext cx="272612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white"/>
                </a:solidFill>
              </a:rPr>
              <a:t>김혜리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이번 기회로 </a:t>
            </a:r>
            <a:r>
              <a:rPr lang="ko-KR" altLang="en-US" sz="1200" dirty="0" smtClean="0">
                <a:solidFill>
                  <a:prstClr val="white"/>
                </a:solidFill>
              </a:rPr>
              <a:t>서버</a:t>
            </a:r>
            <a:r>
              <a:rPr lang="en-US" altLang="ko-KR" sz="1200" dirty="0" smtClean="0">
                <a:solidFill>
                  <a:prstClr val="white"/>
                </a:solidFill>
              </a:rPr>
              <a:t>-</a:t>
            </a:r>
            <a:r>
              <a:rPr lang="ko-KR" altLang="en-US" sz="1200" dirty="0" smtClean="0">
                <a:solidFill>
                  <a:prstClr val="white"/>
                </a:solidFill>
              </a:rPr>
              <a:t>클라이언트 </a:t>
            </a:r>
            <a:r>
              <a:rPr lang="ko-KR" altLang="en-US" sz="1200" dirty="0">
                <a:solidFill>
                  <a:prstClr val="white"/>
                </a:solidFill>
              </a:rPr>
              <a:t>연결에 대해 </a:t>
            </a:r>
            <a:r>
              <a:rPr lang="ko-KR" altLang="en-US" sz="1200" dirty="0" smtClean="0">
                <a:solidFill>
                  <a:prstClr val="white"/>
                </a:solidFill>
              </a:rPr>
              <a:t>배울 수 있게 되어 </a:t>
            </a:r>
            <a:r>
              <a:rPr lang="ko-KR" altLang="en-US" sz="1200" dirty="0">
                <a:solidFill>
                  <a:prstClr val="white"/>
                </a:solidFill>
              </a:rPr>
              <a:t>좋았지만 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엄청난 </a:t>
            </a:r>
            <a:r>
              <a:rPr lang="en-US" altLang="ko-KR" sz="1200" dirty="0" smtClean="0">
                <a:solidFill>
                  <a:prstClr val="white"/>
                </a:solidFill>
              </a:rPr>
              <a:t>Null </a:t>
            </a:r>
            <a:r>
              <a:rPr lang="ko-KR" altLang="en-US" sz="1200" dirty="0" smtClean="0">
                <a:solidFill>
                  <a:prstClr val="white"/>
                </a:solidFill>
              </a:rPr>
              <a:t>포인트와 </a:t>
            </a:r>
            <a:r>
              <a:rPr lang="ko-KR" altLang="en-US" sz="1200" dirty="0">
                <a:solidFill>
                  <a:prstClr val="white"/>
                </a:solidFill>
              </a:rPr>
              <a:t>소켓때문에 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에러 찾느라 </a:t>
            </a:r>
            <a:r>
              <a:rPr lang="ko-KR" altLang="en-US" sz="1200" dirty="0">
                <a:solidFill>
                  <a:prstClr val="white"/>
                </a:solidFill>
              </a:rPr>
              <a:t>힘들었다</a:t>
            </a:r>
            <a:r>
              <a:rPr lang="en-US" altLang="ko-KR" sz="1200" dirty="0">
                <a:solidFill>
                  <a:prstClr val="white"/>
                </a:solidFill>
              </a:rPr>
              <a:t>. </a:t>
            </a:r>
            <a:r>
              <a:rPr lang="ko-KR" altLang="en-US" sz="1200" dirty="0">
                <a:solidFill>
                  <a:prstClr val="white"/>
                </a:solidFill>
              </a:rPr>
              <a:t>마지막으로 </a:t>
            </a:r>
            <a:endParaRPr lang="en-US" altLang="ko-KR" sz="1200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white"/>
                </a:solidFill>
              </a:rPr>
              <a:t>조장님의</a:t>
            </a:r>
            <a:r>
              <a:rPr lang="ko-KR" altLang="en-US" sz="1200" dirty="0" smtClean="0">
                <a:solidFill>
                  <a:prstClr val="white"/>
                </a:solidFill>
              </a:rPr>
              <a:t> 하드 캐리 </a:t>
            </a:r>
            <a:r>
              <a:rPr lang="ko-KR" altLang="en-US" sz="1200" dirty="0">
                <a:solidFill>
                  <a:prstClr val="white"/>
                </a:solidFill>
              </a:rPr>
              <a:t>감사합니다</a:t>
            </a:r>
            <a:r>
              <a:rPr lang="en-US" altLang="ko-KR" sz="1200" dirty="0">
                <a:solidFill>
                  <a:prstClr val="white"/>
                </a:solidFill>
              </a:rPr>
              <a:t>!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마무리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사각형: 둥근 모서리 29">
            <a:extLst>
              <a:ext uri="{FF2B5EF4-FFF2-40B4-BE49-F238E27FC236}">
                <a16:creationId xmlns:a16="http://schemas.microsoft.com/office/drawing/2014/main" id="{65C7B209-31DB-40D9-96D1-2E9846033E61}"/>
              </a:ext>
            </a:extLst>
          </p:cNvPr>
          <p:cNvSpPr/>
          <p:nvPr/>
        </p:nvSpPr>
        <p:spPr>
          <a:xfrm>
            <a:off x="2053226" y="1961626"/>
            <a:ext cx="8525435" cy="35563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F3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8800" b="1" dirty="0" smtClean="0">
                <a:solidFill>
                  <a:srgbClr val="F3929D"/>
                </a:solidFill>
              </a:rPr>
              <a:t>Q &amp; A</a:t>
            </a:r>
            <a:endParaRPr lang="en-US" altLang="ko-KR" sz="6600" dirty="0">
              <a:solidFill>
                <a:srgbClr val="F39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프로젝트 소개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화살표: 오른쪽 4">
            <a:extLst>
              <a:ext uri="{FF2B5EF4-FFF2-40B4-BE49-F238E27FC236}">
                <a16:creationId xmlns:a16="http://schemas.microsoft.com/office/drawing/2014/main" id="{3265FB04-E2FE-4695-94C9-D531A2A07E0F}"/>
              </a:ext>
            </a:extLst>
          </p:cNvPr>
          <p:cNvSpPr/>
          <p:nvPr/>
        </p:nvSpPr>
        <p:spPr>
          <a:xfrm rot="8419627">
            <a:off x="5807241" y="3713013"/>
            <a:ext cx="577516" cy="430262"/>
          </a:xfrm>
          <a:prstGeom prst="rightArrow">
            <a:avLst/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4626" y="4024462"/>
            <a:ext cx="51315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solidFill>
                  <a:prstClr val="white"/>
                </a:solidFill>
              </a:rPr>
              <a:t>카카오톡</a:t>
            </a:r>
            <a:r>
              <a:rPr lang="ko-KR" altLang="en-US" sz="3200" dirty="0" smtClean="0">
                <a:solidFill>
                  <a:prstClr val="white"/>
                </a:solidFill>
              </a:rPr>
              <a:t> 오픈채팅방을</a:t>
            </a:r>
            <a:endParaRPr lang="en-US" altLang="ko-KR" sz="3200" dirty="0" smtClean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</a:rPr>
              <a:t>모티브로 </a:t>
            </a:r>
            <a:r>
              <a:rPr lang="ko-KR" altLang="en-US" sz="3200" dirty="0">
                <a:solidFill>
                  <a:prstClr val="white"/>
                </a:solidFill>
              </a:rPr>
              <a:t>한 </a:t>
            </a:r>
            <a:r>
              <a:rPr lang="ko-KR" altLang="en-US" sz="3200" dirty="0" smtClean="0">
                <a:solidFill>
                  <a:prstClr val="white"/>
                </a:solidFill>
              </a:rPr>
              <a:t>채팅 프로그램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18" y="1691537"/>
            <a:ext cx="5077534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64951" y="906711"/>
            <a:ext cx="11590718" cy="5583655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프로젝트 소개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D0DAA3-734E-4076-8D1A-8181E46E502A}"/>
              </a:ext>
            </a:extLst>
          </p:cNvPr>
          <p:cNvSpPr/>
          <p:nvPr/>
        </p:nvSpPr>
        <p:spPr>
          <a:xfrm>
            <a:off x="2109378" y="4708357"/>
            <a:ext cx="2242580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4CECE7-238A-444D-B7FE-9780DD9AACC8}"/>
              </a:ext>
            </a:extLst>
          </p:cNvPr>
          <p:cNvSpPr/>
          <p:nvPr/>
        </p:nvSpPr>
        <p:spPr>
          <a:xfrm>
            <a:off x="4785182" y="4424358"/>
            <a:ext cx="2242580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C4806-62F2-4047-AD3E-F9E786141AB9}"/>
              </a:ext>
            </a:extLst>
          </p:cNvPr>
          <p:cNvSpPr txBox="1"/>
          <p:nvPr/>
        </p:nvSpPr>
        <p:spPr>
          <a:xfrm>
            <a:off x="8024061" y="1549689"/>
            <a:ext cx="1703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  <a:ea typeface="맑은 고딕" panose="020B0600000101010101" pitchFamily="50" charset="-127"/>
              </a:rPr>
              <a:t>협업 도구 </a:t>
            </a:r>
          </a:p>
        </p:txBody>
      </p:sp>
      <p:pic>
        <p:nvPicPr>
          <p:cNvPr id="27" name="Picture 6" descr="Java - INI 파일 쓰기 : 네이버 블로그">
            <a:extLst>
              <a:ext uri="{FF2B5EF4-FFF2-40B4-BE49-F238E27FC236}">
                <a16:creationId xmlns:a16="http://schemas.microsoft.com/office/drawing/2014/main" id="{332E4D05-A0A5-4D83-812A-1A1AE680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94" y="4542994"/>
            <a:ext cx="3034748" cy="7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Git - 리브레 위키">
            <a:extLst>
              <a:ext uri="{FF2B5EF4-FFF2-40B4-BE49-F238E27FC236}">
                <a16:creationId xmlns:a16="http://schemas.microsoft.com/office/drawing/2014/main" id="{2B89ABF9-43A3-4E7A-9DDE-7A675B06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98" y="2593415"/>
            <a:ext cx="2469046" cy="10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깃초 설명서] 1. Let's git it">
            <a:extLst>
              <a:ext uri="{FF2B5EF4-FFF2-40B4-BE49-F238E27FC236}">
                <a16:creationId xmlns:a16="http://schemas.microsoft.com/office/drawing/2014/main" id="{E354F879-3FDA-41AB-8DCE-6F574704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62" y="4163898"/>
            <a:ext cx="3751177" cy="17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E8F610-0C56-4B0E-8BB9-B8BB32E25F0A}"/>
              </a:ext>
            </a:extLst>
          </p:cNvPr>
          <p:cNvSpPr txBox="1"/>
          <p:nvPr/>
        </p:nvSpPr>
        <p:spPr>
          <a:xfrm>
            <a:off x="2636265" y="3741329"/>
            <a:ext cx="145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highlight>
                  <a:srgbClr val="FCB484"/>
                </a:highlight>
                <a:latin typeface="+mj-lt"/>
                <a:ea typeface="맑은 고딕" panose="020B0600000101010101" pitchFamily="50" charset="-127"/>
              </a:rPr>
              <a:t>Java 8</a:t>
            </a:r>
            <a:endParaRPr lang="ko-KR" altLang="en-US" b="1" dirty="0">
              <a:highlight>
                <a:srgbClr val="FCB484"/>
              </a:highlight>
              <a:latin typeface="+mj-lt"/>
              <a:ea typeface="맑은 고딕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467658-78B7-48C8-B506-2517BBD39CEE}"/>
              </a:ext>
            </a:extLst>
          </p:cNvPr>
          <p:cNvSpPr txBox="1"/>
          <p:nvPr/>
        </p:nvSpPr>
        <p:spPr>
          <a:xfrm>
            <a:off x="2595700" y="5468552"/>
            <a:ext cx="141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CB484"/>
                </a:highlight>
                <a:latin typeface="+mj-lt"/>
                <a:ea typeface="맑은 고딕" panose="020B0600000101010101" pitchFamily="50" charset="-127"/>
              </a:rPr>
              <a:t>이클립스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063666-5E26-4F56-9A6A-25F70839E194}"/>
              </a:ext>
            </a:extLst>
          </p:cNvPr>
          <p:cNvSpPr txBox="1"/>
          <p:nvPr/>
        </p:nvSpPr>
        <p:spPr>
          <a:xfrm>
            <a:off x="8764243" y="3794566"/>
            <a:ext cx="109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CB484"/>
                </a:highlight>
                <a:latin typeface="+mj-lt"/>
                <a:ea typeface="맑은 고딕" panose="020B0600000101010101" pitchFamily="50" charset="-127"/>
              </a:rPr>
              <a:t>git</a:t>
            </a:r>
            <a:endParaRPr lang="ko-KR" altLang="en-US" b="1" dirty="0">
              <a:highlight>
                <a:srgbClr val="FCB484"/>
              </a:highlight>
              <a:latin typeface="+mj-lt"/>
              <a:ea typeface="맑은 고딕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875680-2018-408F-BA94-8A340A5A3DD4}"/>
              </a:ext>
            </a:extLst>
          </p:cNvPr>
          <p:cNvSpPr txBox="1"/>
          <p:nvPr/>
        </p:nvSpPr>
        <p:spPr>
          <a:xfrm>
            <a:off x="8568623" y="552508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highlight>
                  <a:srgbClr val="FCB484"/>
                </a:highlight>
                <a:latin typeface="+mj-lt"/>
                <a:ea typeface="맑은 고딕" panose="020B0600000101010101" pitchFamily="50" charset="-127"/>
              </a:rPr>
              <a:t>Git</a:t>
            </a:r>
            <a:r>
              <a:rPr lang="en-US" altLang="ko-KR" b="1" dirty="0">
                <a:highlight>
                  <a:srgbClr val="FCB484"/>
                </a:highlight>
                <a:latin typeface="+mj-lt"/>
                <a:ea typeface="맑은 고딕" panose="020B0600000101010101" pitchFamily="50" charset="-127"/>
              </a:rPr>
              <a:t>H</a:t>
            </a:r>
            <a:r>
              <a:rPr lang="en-US" altLang="ko-KR" b="1" dirty="0" smtClean="0">
                <a:highlight>
                  <a:srgbClr val="FCB484"/>
                </a:highlight>
                <a:latin typeface="+mj-lt"/>
                <a:ea typeface="맑은 고딕" panose="020B0600000101010101" pitchFamily="50" charset="-127"/>
              </a:rPr>
              <a:t>ub</a:t>
            </a:r>
            <a:endParaRPr lang="ko-KR" altLang="en-US" b="1" dirty="0">
              <a:highlight>
                <a:srgbClr val="FCB484"/>
              </a:highlight>
              <a:latin typeface="+mj-lt"/>
              <a:ea typeface="맑은 고딕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163F0DE-1EEE-4CFA-A994-D685ABDBDB75}"/>
              </a:ext>
            </a:extLst>
          </p:cNvPr>
          <p:cNvCxnSpPr/>
          <p:nvPr/>
        </p:nvCxnSpPr>
        <p:spPr>
          <a:xfrm>
            <a:off x="6019304" y="1362346"/>
            <a:ext cx="22639" cy="4757965"/>
          </a:xfrm>
          <a:prstGeom prst="line">
            <a:avLst/>
          </a:prstGeom>
          <a:ln w="76200">
            <a:solidFill>
              <a:srgbClr val="FCB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D89899-758B-4098-A79D-9CDEDB89B6C8}"/>
              </a:ext>
            </a:extLst>
          </p:cNvPr>
          <p:cNvSpPr txBox="1"/>
          <p:nvPr/>
        </p:nvSpPr>
        <p:spPr>
          <a:xfrm>
            <a:off x="1961741" y="1657490"/>
            <a:ext cx="2529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  <a:ea typeface="맑은 고딕" panose="020B0600000101010101" pitchFamily="50" charset="-127"/>
              </a:rPr>
              <a:t>개발 언어</a:t>
            </a:r>
            <a:r>
              <a:rPr lang="en-US" altLang="ko-KR" sz="2400" b="1" dirty="0">
                <a:latin typeface="+mj-lt"/>
                <a:ea typeface="맑은 고딕" panose="020B0600000101010101" pitchFamily="50" charset="-127"/>
              </a:rPr>
              <a:t>, </a:t>
            </a:r>
            <a:r>
              <a:rPr lang="ko-KR" altLang="en-US" sz="2400" b="1" dirty="0">
                <a:latin typeface="+mj-lt"/>
                <a:ea typeface="맑은 고딕" panose="020B0600000101010101" pitchFamily="50" charset="-127"/>
              </a:rPr>
              <a:t>도구</a:t>
            </a:r>
          </a:p>
        </p:txBody>
      </p:sp>
      <p:pic>
        <p:nvPicPr>
          <p:cNvPr id="37" name="Picture 2" descr="JAVA 8 New Features – CloudNesil">
            <a:extLst>
              <a:ext uri="{FF2B5EF4-FFF2-40B4-BE49-F238E27FC236}">
                <a16:creationId xmlns:a16="http://schemas.microsoft.com/office/drawing/2014/main" id="{4F76AE4E-2831-4C2D-A457-631B7892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75" y="2145359"/>
            <a:ext cx="1454969" cy="15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프로젝트 초안</a:t>
            </a:r>
            <a:endParaRPr lang="en-US" altLang="ko-KR" sz="2400" b="1" i="1" kern="0" dirty="0" smtClean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5" y="2142946"/>
            <a:ext cx="5386574" cy="3233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46" y="2142946"/>
            <a:ext cx="5529092" cy="32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프로젝트 초안</a:t>
            </a:r>
            <a:endParaRPr lang="en-US" altLang="ko-KR" sz="2400" b="1" i="1" kern="0" dirty="0" smtClean="0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9" y="2254469"/>
            <a:ext cx="5415540" cy="3184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25" y="2254468"/>
            <a:ext cx="5734044" cy="31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>
                <a:solidFill>
                  <a:srgbClr val="E7E6E6">
                    <a:lumMod val="25000"/>
                  </a:srgbClr>
                </a:solidFill>
              </a:rPr>
              <a:t>프로젝트 소개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5" y="885715"/>
            <a:ext cx="5059380" cy="25944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221" y="885716"/>
            <a:ext cx="5155323" cy="2594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65" y="3862552"/>
            <a:ext cx="5059380" cy="26437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221" y="3862552"/>
            <a:ext cx="5155324" cy="26437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965" y="1913014"/>
            <a:ext cx="4173014" cy="25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6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 smtClean="0">
                <a:solidFill>
                  <a:srgbClr val="E7E6E6">
                    <a:lumMod val="25000"/>
                  </a:srgbClr>
                </a:solidFill>
              </a:rPr>
              <a:t>프로젝트 소개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99" y="1257900"/>
            <a:ext cx="8455594" cy="52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D41BC9-AB44-4F79-BDB3-73AEAC2802FC}"/>
              </a:ext>
            </a:extLst>
          </p:cNvPr>
          <p:cNvSpPr/>
          <p:nvPr/>
        </p:nvSpPr>
        <p:spPr>
          <a:xfrm>
            <a:off x="0" y="-29461"/>
            <a:ext cx="12191999" cy="668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defRPr/>
            </a:pPr>
            <a:r>
              <a:rPr lang="ko-KR" altLang="en-US" sz="2400" b="1" i="1" kern="0" dirty="0">
                <a:solidFill>
                  <a:srgbClr val="E7E6E6">
                    <a:lumMod val="25000"/>
                  </a:srgbClr>
                </a:solidFill>
              </a:rPr>
              <a:t>프로젝트 소개</a:t>
            </a:r>
            <a:endParaRPr lang="ko-KR" altLang="en-US" sz="66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9401F-B6FA-43C7-BB65-8FDBC226DDF8}"/>
              </a:ext>
            </a:extLst>
          </p:cNvPr>
          <p:cNvSpPr/>
          <p:nvPr/>
        </p:nvSpPr>
        <p:spPr>
          <a:xfrm>
            <a:off x="5691319" y="788714"/>
            <a:ext cx="430306" cy="3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57" y="1461101"/>
            <a:ext cx="3972479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5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213</Words>
  <Application>Microsoft Office PowerPoint</Application>
  <PresentationFormat>와이드스크린</PresentationFormat>
  <Paragraphs>76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Administrator</cp:lastModifiedBy>
  <cp:revision>109</cp:revision>
  <dcterms:created xsi:type="dcterms:W3CDTF">2021-04-21T15:11:39Z</dcterms:created>
  <dcterms:modified xsi:type="dcterms:W3CDTF">2021-04-23T01:11:16Z</dcterms:modified>
</cp:coreProperties>
</file>